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7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420" r:id="rId14"/>
    <p:sldId id="992" r:id="rId15"/>
    <p:sldId id="4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8125"/>
  </p:normalViewPr>
  <p:slideViewPr>
    <p:cSldViewPr snapToGrid="0" snapToObjects="1">
      <p:cViewPr varScale="1">
        <p:scale>
          <a:sx n="87" d="100"/>
          <a:sy n="87" d="100"/>
        </p:scale>
        <p:origin x="2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A3B7B5-CFC5-C747-A9EA-D86596E490EF}"/>
              </a:ext>
            </a:extLst>
          </p:cNvPr>
          <p:cNvGraphicFramePr>
            <a:graphicFrameLocks noGrp="1"/>
          </p:cNvGraphicFramePr>
          <p:nvPr/>
        </p:nvGraphicFramePr>
        <p:xfrm>
          <a:off x="1547630" y="3201035"/>
          <a:ext cx="8171136" cy="329184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Charles, Riwen, Dhruva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Yangchen, Helen, Tee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Vishesh, Jake, Isabelle, Robert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Max, Nurzhan, Bradley, Sam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Aditya, Connor, Calvin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Pratyay, Katherine, Julia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Bill, Chengcheng, Becky, Dian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Ethan W., Alexander, Henry, Ryan L.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Tushar, Ethan A., Alex 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Ryan M., Daniel, Ivan, Jennifer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Will, Tatsuro, Saumik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Xiaohan</a:t>
                      </a:r>
                      <a:r>
                        <a:rPr lang="en-US" sz="1800" dirty="0">
                          <a:effectLst/>
                        </a:rPr>
                        <a:t> (Rocky), </a:t>
                      </a:r>
                      <a:r>
                        <a:rPr lang="en-US" sz="1800" dirty="0" err="1">
                          <a:effectLst/>
                        </a:rPr>
                        <a:t>Ziyan</a:t>
                      </a:r>
                      <a:r>
                        <a:rPr lang="en-US" sz="1800" dirty="0">
                          <a:effectLst/>
                        </a:rPr>
                        <a:t> (Jenny), Nicholas, Alex 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177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 </a:t>
            </a:r>
          </a:p>
          <a:p>
            <a:endParaRPr lang="en-US" dirty="0"/>
          </a:p>
          <a:p>
            <a:r>
              <a:rPr lang="en-US" dirty="0"/>
              <a:t>Human-centered approach seems reasonable</a:t>
            </a:r>
          </a:p>
          <a:p>
            <a:pPr lvl="1"/>
            <a:r>
              <a:rPr lang="en-US" dirty="0"/>
              <a:t>Which groups of “humans” are we referring to</a:t>
            </a:r>
          </a:p>
          <a:p>
            <a:pPr lvl="1"/>
            <a:r>
              <a:rPr lang="en-US" dirty="0"/>
              <a:t>Humans might not be able to solve these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41110</TotalTime>
  <Words>838</Words>
  <Application>Microsoft Macintosh PowerPoint</Application>
  <PresentationFormat>Widescreen</PresentationFormat>
  <Paragraphs>128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4958</cp:revision>
  <cp:lastPrinted>2019-11-04T21:16:07Z</cp:lastPrinted>
  <dcterms:created xsi:type="dcterms:W3CDTF">2017-08-24T15:35:37Z</dcterms:created>
  <dcterms:modified xsi:type="dcterms:W3CDTF">2022-11-18T17:13:23Z</dcterms:modified>
</cp:coreProperties>
</file>